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6" r:id="rId3"/>
    <p:sldId id="258" r:id="rId4"/>
    <p:sldId id="261" r:id="rId5"/>
    <p:sldId id="260" r:id="rId6"/>
    <p:sldId id="259" r:id="rId7"/>
  </p:sldIdLst>
  <p:sldSz cx="8129588" cy="812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38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 snapToObjects="1">
      <p:cViewPr>
        <p:scale>
          <a:sx n="95" d="100"/>
          <a:sy n="95" d="100"/>
        </p:scale>
        <p:origin x="242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719" y="1330468"/>
            <a:ext cx="6910150" cy="2830301"/>
          </a:xfrm>
        </p:spPr>
        <p:txBody>
          <a:bodyPr anchor="b"/>
          <a:lstStyle>
            <a:lvl1pPr algn="ctr">
              <a:defRPr sz="533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6199" y="4269916"/>
            <a:ext cx="6097191" cy="1962768"/>
          </a:xfrm>
        </p:spPr>
        <p:txBody>
          <a:bodyPr/>
          <a:lstStyle>
            <a:lvl1pPr marL="0" indent="0" algn="ctr">
              <a:buNone/>
              <a:defRPr sz="2134"/>
            </a:lvl1pPr>
            <a:lvl2pPr marL="406497" indent="0" algn="ctr">
              <a:buNone/>
              <a:defRPr sz="1778"/>
            </a:lvl2pPr>
            <a:lvl3pPr marL="812993" indent="0" algn="ctr">
              <a:buNone/>
              <a:defRPr sz="1600"/>
            </a:lvl3pPr>
            <a:lvl4pPr marL="1219490" indent="0" algn="ctr">
              <a:buNone/>
              <a:defRPr sz="1423"/>
            </a:lvl4pPr>
            <a:lvl5pPr marL="1625986" indent="0" algn="ctr">
              <a:buNone/>
              <a:defRPr sz="1423"/>
            </a:lvl5pPr>
            <a:lvl6pPr marL="2032483" indent="0" algn="ctr">
              <a:buNone/>
              <a:defRPr sz="1423"/>
            </a:lvl6pPr>
            <a:lvl7pPr marL="2438979" indent="0" algn="ctr">
              <a:buNone/>
              <a:defRPr sz="1423"/>
            </a:lvl7pPr>
            <a:lvl8pPr marL="2845476" indent="0" algn="ctr">
              <a:buNone/>
              <a:defRPr sz="1423"/>
            </a:lvl8pPr>
            <a:lvl9pPr marL="3251972" indent="0" algn="ctr">
              <a:buNone/>
              <a:defRPr sz="1423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682E-E059-184E-A1BD-85B6045980ED}" type="datetimeFigureOut">
              <a:rPr lang="es-ES_tradnl" smtClean="0"/>
              <a:t>21/1/22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DBF99-3B24-2846-9492-2F007A25D17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61130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682E-E059-184E-A1BD-85B6045980ED}" type="datetimeFigureOut">
              <a:rPr lang="es-ES_tradnl" smtClean="0"/>
              <a:t>21/1/22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DBF99-3B24-2846-9492-2F007A25D17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54103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17737" y="432825"/>
            <a:ext cx="1752942" cy="688945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8910" y="432825"/>
            <a:ext cx="5157207" cy="688945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682E-E059-184E-A1BD-85B6045980ED}" type="datetimeFigureOut">
              <a:rPr lang="es-ES_tradnl" smtClean="0"/>
              <a:t>21/1/22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DBF99-3B24-2846-9492-2F007A25D17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2541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682E-E059-184E-A1BD-85B6045980ED}" type="datetimeFigureOut">
              <a:rPr lang="es-ES_tradnl" smtClean="0"/>
              <a:t>21/1/22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DBF99-3B24-2846-9492-2F007A25D17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18053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675" y="2026754"/>
            <a:ext cx="7011770" cy="3381682"/>
          </a:xfrm>
        </p:spPr>
        <p:txBody>
          <a:bodyPr anchor="b"/>
          <a:lstStyle>
            <a:lvl1pPr>
              <a:defRPr sz="533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675" y="5440428"/>
            <a:ext cx="7011770" cy="1778347"/>
          </a:xfrm>
        </p:spPr>
        <p:txBody>
          <a:bodyPr/>
          <a:lstStyle>
            <a:lvl1pPr marL="0" indent="0">
              <a:buNone/>
              <a:defRPr sz="2134">
                <a:solidFill>
                  <a:schemeClr val="tx1"/>
                </a:solidFill>
              </a:defRPr>
            </a:lvl1pPr>
            <a:lvl2pPr marL="406497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2pPr>
            <a:lvl3pPr marL="8129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219490" indent="0">
              <a:buNone/>
              <a:defRPr sz="1423">
                <a:solidFill>
                  <a:schemeClr val="tx1">
                    <a:tint val="75000"/>
                  </a:schemeClr>
                </a:solidFill>
              </a:defRPr>
            </a:lvl4pPr>
            <a:lvl5pPr marL="1625986" indent="0">
              <a:buNone/>
              <a:defRPr sz="1423">
                <a:solidFill>
                  <a:schemeClr val="tx1">
                    <a:tint val="75000"/>
                  </a:schemeClr>
                </a:solidFill>
              </a:defRPr>
            </a:lvl5pPr>
            <a:lvl6pPr marL="2032483" indent="0">
              <a:buNone/>
              <a:defRPr sz="1423">
                <a:solidFill>
                  <a:schemeClr val="tx1">
                    <a:tint val="75000"/>
                  </a:schemeClr>
                </a:solidFill>
              </a:defRPr>
            </a:lvl6pPr>
            <a:lvl7pPr marL="2438979" indent="0">
              <a:buNone/>
              <a:defRPr sz="1423">
                <a:solidFill>
                  <a:schemeClr val="tx1">
                    <a:tint val="75000"/>
                  </a:schemeClr>
                </a:solidFill>
              </a:defRPr>
            </a:lvl7pPr>
            <a:lvl8pPr marL="2845476" indent="0">
              <a:buNone/>
              <a:defRPr sz="1423">
                <a:solidFill>
                  <a:schemeClr val="tx1">
                    <a:tint val="75000"/>
                  </a:schemeClr>
                </a:solidFill>
              </a:defRPr>
            </a:lvl8pPr>
            <a:lvl9pPr marL="3251972" indent="0">
              <a:buNone/>
              <a:defRPr sz="14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682E-E059-184E-A1BD-85B6045980ED}" type="datetimeFigureOut">
              <a:rPr lang="es-ES_tradnl" smtClean="0"/>
              <a:t>21/1/22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DBF99-3B24-2846-9492-2F007A25D17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66194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8909" y="2164126"/>
            <a:ext cx="3455075" cy="515814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5604" y="2164126"/>
            <a:ext cx="3455075" cy="515814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682E-E059-184E-A1BD-85B6045980ED}" type="datetimeFigureOut">
              <a:rPr lang="es-ES_tradnl" smtClean="0"/>
              <a:t>21/1/22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DBF99-3B24-2846-9492-2F007A25D17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87614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968" y="432827"/>
            <a:ext cx="7011770" cy="157134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9969" y="1992879"/>
            <a:ext cx="3439196" cy="976679"/>
          </a:xfrm>
        </p:spPr>
        <p:txBody>
          <a:bodyPr anchor="b"/>
          <a:lstStyle>
            <a:lvl1pPr marL="0" indent="0">
              <a:buNone/>
              <a:defRPr sz="2134" b="1"/>
            </a:lvl1pPr>
            <a:lvl2pPr marL="406497" indent="0">
              <a:buNone/>
              <a:defRPr sz="1778" b="1"/>
            </a:lvl2pPr>
            <a:lvl3pPr marL="812993" indent="0">
              <a:buNone/>
              <a:defRPr sz="1600" b="1"/>
            </a:lvl3pPr>
            <a:lvl4pPr marL="1219490" indent="0">
              <a:buNone/>
              <a:defRPr sz="1423" b="1"/>
            </a:lvl4pPr>
            <a:lvl5pPr marL="1625986" indent="0">
              <a:buNone/>
              <a:defRPr sz="1423" b="1"/>
            </a:lvl5pPr>
            <a:lvl6pPr marL="2032483" indent="0">
              <a:buNone/>
              <a:defRPr sz="1423" b="1"/>
            </a:lvl6pPr>
            <a:lvl7pPr marL="2438979" indent="0">
              <a:buNone/>
              <a:defRPr sz="1423" b="1"/>
            </a:lvl7pPr>
            <a:lvl8pPr marL="2845476" indent="0">
              <a:buNone/>
              <a:defRPr sz="1423" b="1"/>
            </a:lvl8pPr>
            <a:lvl9pPr marL="3251972" indent="0">
              <a:buNone/>
              <a:defRPr sz="1423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969" y="2969558"/>
            <a:ext cx="3439196" cy="43677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15604" y="1992879"/>
            <a:ext cx="3456134" cy="976679"/>
          </a:xfrm>
        </p:spPr>
        <p:txBody>
          <a:bodyPr anchor="b"/>
          <a:lstStyle>
            <a:lvl1pPr marL="0" indent="0">
              <a:buNone/>
              <a:defRPr sz="2134" b="1"/>
            </a:lvl1pPr>
            <a:lvl2pPr marL="406497" indent="0">
              <a:buNone/>
              <a:defRPr sz="1778" b="1"/>
            </a:lvl2pPr>
            <a:lvl3pPr marL="812993" indent="0">
              <a:buNone/>
              <a:defRPr sz="1600" b="1"/>
            </a:lvl3pPr>
            <a:lvl4pPr marL="1219490" indent="0">
              <a:buNone/>
              <a:defRPr sz="1423" b="1"/>
            </a:lvl4pPr>
            <a:lvl5pPr marL="1625986" indent="0">
              <a:buNone/>
              <a:defRPr sz="1423" b="1"/>
            </a:lvl5pPr>
            <a:lvl6pPr marL="2032483" indent="0">
              <a:buNone/>
              <a:defRPr sz="1423" b="1"/>
            </a:lvl6pPr>
            <a:lvl7pPr marL="2438979" indent="0">
              <a:buNone/>
              <a:defRPr sz="1423" b="1"/>
            </a:lvl7pPr>
            <a:lvl8pPr marL="2845476" indent="0">
              <a:buNone/>
              <a:defRPr sz="1423" b="1"/>
            </a:lvl8pPr>
            <a:lvl9pPr marL="3251972" indent="0">
              <a:buNone/>
              <a:defRPr sz="1423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15604" y="2969558"/>
            <a:ext cx="3456134" cy="43677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682E-E059-184E-A1BD-85B6045980ED}" type="datetimeFigureOut">
              <a:rPr lang="es-ES_tradnl" smtClean="0"/>
              <a:t>21/1/22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DBF99-3B24-2846-9492-2F007A25D17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94090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682E-E059-184E-A1BD-85B6045980ED}" type="datetimeFigureOut">
              <a:rPr lang="es-ES_tradnl" smtClean="0"/>
              <a:t>21/1/22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DBF99-3B24-2846-9492-2F007A25D17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54305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682E-E059-184E-A1BD-85B6045980ED}" type="datetimeFigureOut">
              <a:rPr lang="es-ES_tradnl" smtClean="0"/>
              <a:t>21/1/22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DBF99-3B24-2846-9492-2F007A25D17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2201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968" y="541972"/>
            <a:ext cx="2622004" cy="1896904"/>
          </a:xfrm>
        </p:spPr>
        <p:txBody>
          <a:bodyPr anchor="b"/>
          <a:lstStyle>
            <a:lvl1pPr>
              <a:defRPr sz="284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6134" y="1170512"/>
            <a:ext cx="4115604" cy="5777277"/>
          </a:xfrm>
        </p:spPr>
        <p:txBody>
          <a:bodyPr/>
          <a:lstStyle>
            <a:lvl1pPr>
              <a:defRPr sz="2845"/>
            </a:lvl1pPr>
            <a:lvl2pPr>
              <a:defRPr sz="2489"/>
            </a:lvl2pPr>
            <a:lvl3pPr>
              <a:defRPr sz="2134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968" y="2438877"/>
            <a:ext cx="2622004" cy="4518320"/>
          </a:xfrm>
        </p:spPr>
        <p:txBody>
          <a:bodyPr/>
          <a:lstStyle>
            <a:lvl1pPr marL="0" indent="0">
              <a:buNone/>
              <a:defRPr sz="1423"/>
            </a:lvl1pPr>
            <a:lvl2pPr marL="406497" indent="0">
              <a:buNone/>
              <a:defRPr sz="1245"/>
            </a:lvl2pPr>
            <a:lvl3pPr marL="812993" indent="0">
              <a:buNone/>
              <a:defRPr sz="1067"/>
            </a:lvl3pPr>
            <a:lvl4pPr marL="1219490" indent="0">
              <a:buNone/>
              <a:defRPr sz="889"/>
            </a:lvl4pPr>
            <a:lvl5pPr marL="1625986" indent="0">
              <a:buNone/>
              <a:defRPr sz="889"/>
            </a:lvl5pPr>
            <a:lvl6pPr marL="2032483" indent="0">
              <a:buNone/>
              <a:defRPr sz="889"/>
            </a:lvl6pPr>
            <a:lvl7pPr marL="2438979" indent="0">
              <a:buNone/>
              <a:defRPr sz="889"/>
            </a:lvl7pPr>
            <a:lvl8pPr marL="2845476" indent="0">
              <a:buNone/>
              <a:defRPr sz="889"/>
            </a:lvl8pPr>
            <a:lvl9pPr marL="3251972" indent="0">
              <a:buNone/>
              <a:defRPr sz="889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682E-E059-184E-A1BD-85B6045980ED}" type="datetimeFigureOut">
              <a:rPr lang="es-ES_tradnl" smtClean="0"/>
              <a:t>21/1/22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DBF99-3B24-2846-9492-2F007A25D17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6975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968" y="541972"/>
            <a:ext cx="2622004" cy="1896904"/>
          </a:xfrm>
        </p:spPr>
        <p:txBody>
          <a:bodyPr anchor="b"/>
          <a:lstStyle>
            <a:lvl1pPr>
              <a:defRPr sz="284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56134" y="1170512"/>
            <a:ext cx="4115604" cy="5777277"/>
          </a:xfrm>
        </p:spPr>
        <p:txBody>
          <a:bodyPr anchor="t"/>
          <a:lstStyle>
            <a:lvl1pPr marL="0" indent="0">
              <a:buNone/>
              <a:defRPr sz="2845"/>
            </a:lvl1pPr>
            <a:lvl2pPr marL="406497" indent="0">
              <a:buNone/>
              <a:defRPr sz="2489"/>
            </a:lvl2pPr>
            <a:lvl3pPr marL="812993" indent="0">
              <a:buNone/>
              <a:defRPr sz="2134"/>
            </a:lvl3pPr>
            <a:lvl4pPr marL="1219490" indent="0">
              <a:buNone/>
              <a:defRPr sz="1778"/>
            </a:lvl4pPr>
            <a:lvl5pPr marL="1625986" indent="0">
              <a:buNone/>
              <a:defRPr sz="1778"/>
            </a:lvl5pPr>
            <a:lvl6pPr marL="2032483" indent="0">
              <a:buNone/>
              <a:defRPr sz="1778"/>
            </a:lvl6pPr>
            <a:lvl7pPr marL="2438979" indent="0">
              <a:buNone/>
              <a:defRPr sz="1778"/>
            </a:lvl7pPr>
            <a:lvl8pPr marL="2845476" indent="0">
              <a:buNone/>
              <a:defRPr sz="1778"/>
            </a:lvl8pPr>
            <a:lvl9pPr marL="3251972" indent="0">
              <a:buNone/>
              <a:defRPr sz="1778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968" y="2438877"/>
            <a:ext cx="2622004" cy="4518320"/>
          </a:xfrm>
        </p:spPr>
        <p:txBody>
          <a:bodyPr/>
          <a:lstStyle>
            <a:lvl1pPr marL="0" indent="0">
              <a:buNone/>
              <a:defRPr sz="1423"/>
            </a:lvl1pPr>
            <a:lvl2pPr marL="406497" indent="0">
              <a:buNone/>
              <a:defRPr sz="1245"/>
            </a:lvl2pPr>
            <a:lvl3pPr marL="812993" indent="0">
              <a:buNone/>
              <a:defRPr sz="1067"/>
            </a:lvl3pPr>
            <a:lvl4pPr marL="1219490" indent="0">
              <a:buNone/>
              <a:defRPr sz="889"/>
            </a:lvl4pPr>
            <a:lvl5pPr marL="1625986" indent="0">
              <a:buNone/>
              <a:defRPr sz="889"/>
            </a:lvl5pPr>
            <a:lvl6pPr marL="2032483" indent="0">
              <a:buNone/>
              <a:defRPr sz="889"/>
            </a:lvl6pPr>
            <a:lvl7pPr marL="2438979" indent="0">
              <a:buNone/>
              <a:defRPr sz="889"/>
            </a:lvl7pPr>
            <a:lvl8pPr marL="2845476" indent="0">
              <a:buNone/>
              <a:defRPr sz="889"/>
            </a:lvl8pPr>
            <a:lvl9pPr marL="3251972" indent="0">
              <a:buNone/>
              <a:defRPr sz="889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682E-E059-184E-A1BD-85B6045980ED}" type="datetimeFigureOut">
              <a:rPr lang="es-ES_tradnl" smtClean="0"/>
              <a:t>21/1/22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DBF99-3B24-2846-9492-2F007A25D17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68308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8909" y="432827"/>
            <a:ext cx="7011770" cy="157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909" y="2164126"/>
            <a:ext cx="7011770" cy="5158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8909" y="7534926"/>
            <a:ext cx="1829157" cy="432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9682E-E059-184E-A1BD-85B6045980ED}" type="datetimeFigureOut">
              <a:rPr lang="es-ES_tradnl" smtClean="0"/>
              <a:t>21/1/22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92926" y="7534926"/>
            <a:ext cx="2743736" cy="432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41522" y="7534926"/>
            <a:ext cx="1829157" cy="432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DBF99-3B24-2846-9492-2F007A25D17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16498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12993" rtl="0" eaLnBrk="1" latinLnBrk="0" hangingPunct="1">
        <a:lnSpc>
          <a:spcPct val="90000"/>
        </a:lnSpc>
        <a:spcBef>
          <a:spcPct val="0"/>
        </a:spcBef>
        <a:buNone/>
        <a:defRPr sz="39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3248" indent="-203248" algn="l" defTabSz="812993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2489" kern="1200">
          <a:solidFill>
            <a:schemeClr val="tx1"/>
          </a:solidFill>
          <a:latin typeface="+mn-lt"/>
          <a:ea typeface="+mn-ea"/>
          <a:cs typeface="+mn-cs"/>
        </a:defRPr>
      </a:lvl1pPr>
      <a:lvl2pPr marL="609745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2134" kern="1200">
          <a:solidFill>
            <a:schemeClr val="tx1"/>
          </a:solidFill>
          <a:latin typeface="+mn-lt"/>
          <a:ea typeface="+mn-ea"/>
          <a:cs typeface="+mn-cs"/>
        </a:defRPr>
      </a:lvl2pPr>
      <a:lvl3pPr marL="1016241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3pPr>
      <a:lvl4pPr marL="1422738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234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35731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642227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048724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455220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97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993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490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986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483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979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5476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972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967111B-23DA-E34D-8407-8ABB3D7EE3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2702"/>
            <a:ext cx="8129587" cy="815499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9845B6E-09AE-F740-AB6A-61C24D234ED4}"/>
              </a:ext>
            </a:extLst>
          </p:cNvPr>
          <p:cNvSpPr txBox="1"/>
          <p:nvPr/>
        </p:nvSpPr>
        <p:spPr>
          <a:xfrm>
            <a:off x="2075769" y="7535467"/>
            <a:ext cx="317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rgbClr val="233879"/>
                </a:solidFill>
                <a:highlight>
                  <a:srgbClr val="FFFF00"/>
                </a:highlight>
              </a:rPr>
              <a:t>(NOMBRE EMPRESA)</a:t>
            </a:r>
          </a:p>
        </p:txBody>
      </p:sp>
    </p:spTree>
    <p:extLst>
      <p:ext uri="{BB962C8B-B14F-4D97-AF65-F5344CB8AC3E}">
        <p14:creationId xmlns:p14="http://schemas.microsoft.com/office/powerpoint/2010/main" val="3199447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342B1C6A-55AA-7C43-8BF8-0C1E332DC240}"/>
              </a:ext>
            </a:extLst>
          </p:cNvPr>
          <p:cNvSpPr txBox="1"/>
          <p:nvPr/>
        </p:nvSpPr>
        <p:spPr>
          <a:xfrm>
            <a:off x="5153402" y="7671661"/>
            <a:ext cx="25046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600" b="1" dirty="0">
                <a:highlight>
                  <a:srgbClr val="FFFF00"/>
                </a:highlight>
              </a:rPr>
              <a:t>(NOMBRE DE TU EMPRESA)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58C88D7-55CA-F64F-BACA-E0D35B75CF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" y="-12683"/>
            <a:ext cx="8129547" cy="8154952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8F5A5D8-AAA3-F748-BCB4-21141663E03E}"/>
              </a:ext>
            </a:extLst>
          </p:cNvPr>
          <p:cNvSpPr txBox="1"/>
          <p:nvPr/>
        </p:nvSpPr>
        <p:spPr>
          <a:xfrm>
            <a:off x="2197689" y="7535467"/>
            <a:ext cx="317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rgbClr val="233879"/>
                </a:solidFill>
                <a:highlight>
                  <a:srgbClr val="FFFF00"/>
                </a:highlight>
              </a:rPr>
              <a:t>(NOMBRE EMPRESA)</a:t>
            </a:r>
          </a:p>
        </p:txBody>
      </p:sp>
    </p:spTree>
    <p:extLst>
      <p:ext uri="{BB962C8B-B14F-4D97-AF65-F5344CB8AC3E}">
        <p14:creationId xmlns:p14="http://schemas.microsoft.com/office/powerpoint/2010/main" val="2808394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FF87BB2-61CA-2F47-8B26-4502F1D5EC8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2702"/>
            <a:ext cx="8129586" cy="815499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DC5CB6C-BF02-6342-B882-4B869BD06FED}"/>
              </a:ext>
            </a:extLst>
          </p:cNvPr>
          <p:cNvSpPr txBox="1"/>
          <p:nvPr/>
        </p:nvSpPr>
        <p:spPr>
          <a:xfrm>
            <a:off x="5743264" y="7582309"/>
            <a:ext cx="2520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rgbClr val="233879"/>
                </a:solidFill>
                <a:highlight>
                  <a:srgbClr val="FFFF00"/>
                </a:highlight>
              </a:rPr>
              <a:t>(NOMBRE EMPRESA)</a:t>
            </a:r>
          </a:p>
        </p:txBody>
      </p:sp>
    </p:spTree>
    <p:extLst>
      <p:ext uri="{BB962C8B-B14F-4D97-AF65-F5344CB8AC3E}">
        <p14:creationId xmlns:p14="http://schemas.microsoft.com/office/powerpoint/2010/main" val="603900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FF87BB2-61CA-2F47-8B26-4502F1D5EC8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22" y="-6360"/>
            <a:ext cx="8116942" cy="814230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DC5CB6C-BF02-6342-B882-4B869BD06FED}"/>
              </a:ext>
            </a:extLst>
          </p:cNvPr>
          <p:cNvSpPr txBox="1"/>
          <p:nvPr/>
        </p:nvSpPr>
        <p:spPr>
          <a:xfrm>
            <a:off x="2111064" y="7531509"/>
            <a:ext cx="2520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rgbClr val="233879"/>
                </a:solidFill>
                <a:highlight>
                  <a:srgbClr val="FFFF00"/>
                </a:highlight>
              </a:rPr>
              <a:t>(NOMBRE EMPRESA)</a:t>
            </a:r>
          </a:p>
        </p:txBody>
      </p:sp>
    </p:spTree>
    <p:extLst>
      <p:ext uri="{BB962C8B-B14F-4D97-AF65-F5344CB8AC3E}">
        <p14:creationId xmlns:p14="http://schemas.microsoft.com/office/powerpoint/2010/main" val="506334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FF87BB2-61CA-2F47-8B26-4502F1D5EC8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" y="-12682"/>
            <a:ext cx="8129545" cy="815495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CE669B8-BA95-B54F-98E3-ECFAA34B5277}"/>
              </a:ext>
            </a:extLst>
          </p:cNvPr>
          <p:cNvSpPr txBox="1"/>
          <p:nvPr/>
        </p:nvSpPr>
        <p:spPr>
          <a:xfrm>
            <a:off x="2197689" y="7535467"/>
            <a:ext cx="317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rgbClr val="233879"/>
                </a:solidFill>
                <a:highlight>
                  <a:srgbClr val="FFFF00"/>
                </a:highlight>
              </a:rPr>
              <a:t>(NOMBRE EMPRESA)</a:t>
            </a:r>
          </a:p>
        </p:txBody>
      </p:sp>
    </p:spTree>
    <p:extLst>
      <p:ext uri="{BB962C8B-B14F-4D97-AF65-F5344CB8AC3E}">
        <p14:creationId xmlns:p14="http://schemas.microsoft.com/office/powerpoint/2010/main" val="1031967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C7C9CE0-F985-1244-9EA4-A7CF854D66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663" y="0"/>
            <a:ext cx="8104261" cy="812958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DC5CB6C-BF02-6342-B882-4B869BD06FED}"/>
              </a:ext>
            </a:extLst>
          </p:cNvPr>
          <p:cNvSpPr txBox="1"/>
          <p:nvPr/>
        </p:nvSpPr>
        <p:spPr>
          <a:xfrm>
            <a:off x="4330541" y="1572309"/>
            <a:ext cx="25147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600" b="1" dirty="0">
                <a:solidFill>
                  <a:srgbClr val="233879"/>
                </a:solidFill>
                <a:highlight>
                  <a:srgbClr val="FFFF00"/>
                </a:highlight>
              </a:rPr>
              <a:t>(NOMBRE DE TU EMPRESA)</a:t>
            </a:r>
          </a:p>
        </p:txBody>
      </p:sp>
    </p:spTree>
    <p:extLst>
      <p:ext uri="{BB962C8B-B14F-4D97-AF65-F5344CB8AC3E}">
        <p14:creationId xmlns:p14="http://schemas.microsoft.com/office/powerpoint/2010/main" val="42736974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</TotalTime>
  <Words>32</Words>
  <Application>Microsoft Macintosh PowerPoint</Application>
  <PresentationFormat>Personalizado</PresentationFormat>
  <Paragraphs>7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Javiera Pérez-Cotapos</dc:creator>
  <cp:lastModifiedBy>Javiera Pérez-Cotapos</cp:lastModifiedBy>
  <cp:revision>8</cp:revision>
  <dcterms:created xsi:type="dcterms:W3CDTF">2022-01-10T13:52:17Z</dcterms:created>
  <dcterms:modified xsi:type="dcterms:W3CDTF">2022-01-21T13:34:57Z</dcterms:modified>
</cp:coreProperties>
</file>